
<file path=[Content_Types].xml><?xml version="1.0" encoding="utf-8"?>
<Types xmlns="http://schemas.openxmlformats.org/package/2006/content-types">
  <Default Extension="mp3" ContentType="audio/mpeg"/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3" roundtripDataSignature="AMtx7mjg0ri4KzVhz1PVqMjUsMnAe61u7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customschemas.google.com/relationships/presentationmetadata" Target="metadata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eets, Steven M" userId="50fc532f-88ae-47ae-b326-2309ab6b6665" providerId="ADAL" clId="{9608C033-666A-420C-A60E-0AEAEF79E925}"/>
    <pc:docChg chg="modSld">
      <pc:chgData name="Sheets, Steven M" userId="50fc532f-88ae-47ae-b326-2309ab6b6665" providerId="ADAL" clId="{9608C033-666A-420C-A60E-0AEAEF79E925}" dt="2020-09-24T03:17:55.671" v="26" actId="20577"/>
      <pc:docMkLst>
        <pc:docMk/>
      </pc:docMkLst>
      <pc:sldChg chg="addSp modSp modTransition modAnim">
        <pc:chgData name="Sheets, Steven M" userId="50fc532f-88ae-47ae-b326-2309ab6b6665" providerId="ADAL" clId="{9608C033-666A-420C-A60E-0AEAEF79E925}" dt="2020-09-24T03:06:35.463" v="13" actId="1076"/>
        <pc:sldMkLst>
          <pc:docMk/>
          <pc:sldMk cId="0" sldId="259"/>
        </pc:sldMkLst>
        <pc:spChg chg="mod">
          <ac:chgData name="Sheets, Steven M" userId="50fc532f-88ae-47ae-b326-2309ab6b6665" providerId="ADAL" clId="{9608C033-666A-420C-A60E-0AEAEF79E925}" dt="2020-09-24T03:06:11.518" v="7" actId="14100"/>
          <ac:spMkLst>
            <pc:docMk/>
            <pc:sldMk cId="0" sldId="259"/>
            <ac:spMk id="113" creationId="{00000000-0000-0000-0000-000000000000}"/>
          </ac:spMkLst>
        </pc:spChg>
        <pc:spChg chg="mod">
          <ac:chgData name="Sheets, Steven M" userId="50fc532f-88ae-47ae-b326-2309ab6b6665" providerId="ADAL" clId="{9608C033-666A-420C-A60E-0AEAEF79E925}" dt="2020-09-24T03:06:09.430" v="6" actId="14100"/>
          <ac:spMkLst>
            <pc:docMk/>
            <pc:sldMk cId="0" sldId="259"/>
            <ac:spMk id="114" creationId="{00000000-0000-0000-0000-000000000000}"/>
          </ac:spMkLst>
        </pc:spChg>
        <pc:picChg chg="add mod">
          <ac:chgData name="Sheets, Steven M" userId="50fc532f-88ae-47ae-b326-2309ab6b6665" providerId="ADAL" clId="{9608C033-666A-420C-A60E-0AEAEF79E925}" dt="2020-09-24T03:06:35.463" v="13" actId="1076"/>
          <ac:picMkLst>
            <pc:docMk/>
            <pc:sldMk cId="0" sldId="259"/>
            <ac:picMk id="2" creationId="{107D5754-B087-4CF4-B7A2-3370C02322F9}"/>
          </ac:picMkLst>
        </pc:picChg>
      </pc:sldChg>
      <pc:sldChg chg="modSp">
        <pc:chgData name="Sheets, Steven M" userId="50fc532f-88ae-47ae-b326-2309ab6b6665" providerId="ADAL" clId="{9608C033-666A-420C-A60E-0AEAEF79E925}" dt="2020-09-24T03:17:55.671" v="26" actId="20577"/>
        <pc:sldMkLst>
          <pc:docMk/>
          <pc:sldMk cId="0" sldId="260"/>
        </pc:sldMkLst>
        <pc:spChg chg="mod">
          <ac:chgData name="Sheets, Steven M" userId="50fc532f-88ae-47ae-b326-2309ab6b6665" providerId="ADAL" clId="{9608C033-666A-420C-A60E-0AEAEF79E925}" dt="2020-09-24T03:17:55.671" v="26" actId="20577"/>
          <ac:spMkLst>
            <pc:docMk/>
            <pc:sldMk cId="0" sldId="260"/>
            <ac:spMk id="121" creationId="{00000000-0000-0000-0000-000000000000}"/>
          </ac:spMkLst>
        </pc:spChg>
      </pc:sldChg>
      <pc:sldChg chg="addSp modSp modTransition modAnim">
        <pc:chgData name="Sheets, Steven M" userId="50fc532f-88ae-47ae-b326-2309ab6b6665" providerId="ADAL" clId="{9608C033-666A-420C-A60E-0AEAEF79E925}" dt="2020-09-24T03:07:00.982" v="18" actId="1076"/>
        <pc:sldMkLst>
          <pc:docMk/>
          <pc:sldMk cId="0" sldId="261"/>
        </pc:sldMkLst>
        <pc:picChg chg="add mod">
          <ac:chgData name="Sheets, Steven M" userId="50fc532f-88ae-47ae-b326-2309ab6b6665" providerId="ADAL" clId="{9608C033-666A-420C-A60E-0AEAEF79E925}" dt="2020-09-24T03:07:00.982" v="18" actId="1076"/>
          <ac:picMkLst>
            <pc:docMk/>
            <pc:sldMk cId="0" sldId="261"/>
            <ac:picMk id="2" creationId="{64412D0B-7A32-49FC-A547-86421FE24A4D}"/>
          </ac:picMkLst>
        </pc:picChg>
      </pc:sldChg>
      <pc:sldChg chg="addSp modSp modTransition modAnim">
        <pc:chgData name="Sheets, Steven M" userId="50fc532f-88ae-47ae-b326-2309ab6b6665" providerId="ADAL" clId="{9608C033-666A-420C-A60E-0AEAEF79E925}" dt="2020-09-24T03:15:08.326" v="25" actId="1076"/>
        <pc:sldMkLst>
          <pc:docMk/>
          <pc:sldMk cId="0" sldId="263"/>
        </pc:sldMkLst>
        <pc:picChg chg="add mod">
          <ac:chgData name="Sheets, Steven M" userId="50fc532f-88ae-47ae-b326-2309ab6b6665" providerId="ADAL" clId="{9608C033-666A-420C-A60E-0AEAEF79E925}" dt="2020-09-24T03:15:08.326" v="25" actId="1076"/>
          <ac:picMkLst>
            <pc:docMk/>
            <pc:sldMk cId="0" sldId="263"/>
            <ac:picMk id="2" creationId="{1DFBF4E1-B332-4F52-B4E5-CB25DDECD0DE}"/>
          </ac:picMkLst>
        </pc:picChg>
      </pc:sldChg>
    </pc:docChg>
  </pc:docChgLst>
  <pc:docChgLst>
    <pc:chgData name="Steven Sheets" userId="50fc532f-88ae-47ae-b326-2309ab6b6665" providerId="ADAL" clId="{9608C033-666A-420C-A60E-0AEAEF79E925}"/>
    <pc:docChg chg="modSld">
      <pc:chgData name="Steven Sheets" userId="50fc532f-88ae-47ae-b326-2309ab6b6665" providerId="ADAL" clId="{9608C033-666A-420C-A60E-0AEAEF79E925}" dt="2020-09-24T02:06:48.542" v="40" actId="1076"/>
      <pc:docMkLst>
        <pc:docMk/>
      </pc:docMkLst>
      <pc:sldChg chg="addSp modSp modTransition modAnim">
        <pc:chgData name="Steven Sheets" userId="50fc532f-88ae-47ae-b326-2309ab6b6665" providerId="ADAL" clId="{9608C033-666A-420C-A60E-0AEAEF79E925}" dt="2020-09-24T02:06:48.542" v="40" actId="1076"/>
        <pc:sldMkLst>
          <pc:docMk/>
          <pc:sldMk cId="0" sldId="256"/>
        </pc:sldMkLst>
        <pc:picChg chg="add mod">
          <ac:chgData name="Steven Sheets" userId="50fc532f-88ae-47ae-b326-2309ab6b6665" providerId="ADAL" clId="{9608C033-666A-420C-A60E-0AEAEF79E925}" dt="2020-09-24T02:06:48.542" v="40" actId="1076"/>
          <ac:picMkLst>
            <pc:docMk/>
            <pc:sldMk cId="0" sldId="256"/>
            <ac:picMk id="2" creationId="{0CC3D586-BCDA-4F5E-8CFF-70B3C3DB7C71}"/>
          </ac:picMkLst>
        </pc:picChg>
      </pc:sldChg>
      <pc:sldChg chg="addSp modSp modTransition modAnim">
        <pc:chgData name="Steven Sheets" userId="50fc532f-88ae-47ae-b326-2309ab6b6665" providerId="ADAL" clId="{9608C033-666A-420C-A60E-0AEAEF79E925}" dt="2020-09-24T01:25:57.141" v="8" actId="1076"/>
        <pc:sldMkLst>
          <pc:docMk/>
          <pc:sldMk cId="0" sldId="257"/>
        </pc:sldMkLst>
        <pc:picChg chg="add mod">
          <ac:chgData name="Steven Sheets" userId="50fc532f-88ae-47ae-b326-2309ab6b6665" providerId="ADAL" clId="{9608C033-666A-420C-A60E-0AEAEF79E925}" dt="2020-09-24T01:25:57.141" v="8" actId="1076"/>
          <ac:picMkLst>
            <pc:docMk/>
            <pc:sldMk cId="0" sldId="257"/>
            <ac:picMk id="2" creationId="{1DF2CF65-C83A-4589-A264-171A5E274E62}"/>
          </ac:picMkLst>
        </pc:picChg>
      </pc:sldChg>
      <pc:sldChg chg="addSp modSp modTransition modAnim">
        <pc:chgData name="Steven Sheets" userId="50fc532f-88ae-47ae-b326-2309ab6b6665" providerId="ADAL" clId="{9608C033-666A-420C-A60E-0AEAEF79E925}" dt="2020-09-24T01:27:18.302" v="16" actId="1076"/>
        <pc:sldMkLst>
          <pc:docMk/>
          <pc:sldMk cId="0" sldId="258"/>
        </pc:sldMkLst>
        <pc:picChg chg="add mod">
          <ac:chgData name="Steven Sheets" userId="50fc532f-88ae-47ae-b326-2309ab6b6665" providerId="ADAL" clId="{9608C033-666A-420C-A60E-0AEAEF79E925}" dt="2020-09-24T01:27:18.302" v="16" actId="1076"/>
          <ac:picMkLst>
            <pc:docMk/>
            <pc:sldMk cId="0" sldId="258"/>
            <ac:picMk id="2" creationId="{FECEC9CB-2E9D-4FFD-A8DB-133D07804E77}"/>
          </ac:picMkLst>
        </pc:picChg>
      </pc:sldChg>
      <pc:sldChg chg="addSp modSp modTransition modAnim">
        <pc:chgData name="Steven Sheets" userId="50fc532f-88ae-47ae-b326-2309ab6b6665" providerId="ADAL" clId="{9608C033-666A-420C-A60E-0AEAEF79E925}" dt="2020-09-24T01:38:14.345" v="24" actId="1076"/>
        <pc:sldMkLst>
          <pc:docMk/>
          <pc:sldMk cId="0" sldId="260"/>
        </pc:sldMkLst>
        <pc:picChg chg="add mod">
          <ac:chgData name="Steven Sheets" userId="50fc532f-88ae-47ae-b326-2309ab6b6665" providerId="ADAL" clId="{9608C033-666A-420C-A60E-0AEAEF79E925}" dt="2020-09-24T01:38:14.345" v="24" actId="1076"/>
          <ac:picMkLst>
            <pc:docMk/>
            <pc:sldMk cId="0" sldId="260"/>
            <ac:picMk id="2" creationId="{468603AB-F564-4885-8ACF-99A6F3FB125B}"/>
          </ac:picMkLst>
        </pc:picChg>
      </pc:sldChg>
      <pc:sldChg chg="addSp delSp">
        <pc:chgData name="Steven Sheets" userId="50fc532f-88ae-47ae-b326-2309ab6b6665" providerId="ADAL" clId="{9608C033-666A-420C-A60E-0AEAEF79E925}" dt="2020-09-24T00:48:09.889" v="1"/>
        <pc:sldMkLst>
          <pc:docMk/>
          <pc:sldMk cId="0" sldId="261"/>
        </pc:sldMkLst>
        <pc:picChg chg="add del">
          <ac:chgData name="Steven Sheets" userId="50fc532f-88ae-47ae-b326-2309ab6b6665" providerId="ADAL" clId="{9608C033-666A-420C-A60E-0AEAEF79E925}" dt="2020-09-24T00:48:09.889" v="1"/>
          <ac:picMkLst>
            <pc:docMk/>
            <pc:sldMk cId="0" sldId="261"/>
            <ac:picMk id="1026" creationId="{0585B32F-6744-4644-831A-C4CF3B5C2AEE}"/>
          </ac:picMkLst>
        </pc:picChg>
      </pc:sldChg>
      <pc:sldChg chg="addSp modSp modTransition modAnim">
        <pc:chgData name="Steven Sheets" userId="50fc532f-88ae-47ae-b326-2309ab6b6665" providerId="ADAL" clId="{9608C033-666A-420C-A60E-0AEAEF79E925}" dt="2020-09-24T01:39:50.622" v="32"/>
        <pc:sldMkLst>
          <pc:docMk/>
          <pc:sldMk cId="0" sldId="262"/>
        </pc:sldMkLst>
        <pc:picChg chg="add mod">
          <ac:chgData name="Steven Sheets" userId="50fc532f-88ae-47ae-b326-2309ab6b6665" providerId="ADAL" clId="{9608C033-666A-420C-A60E-0AEAEF79E925}" dt="2020-09-24T01:39:50.622" v="32"/>
          <ac:picMkLst>
            <pc:docMk/>
            <pc:sldMk cId="0" sldId="262"/>
            <ac:picMk id="2" creationId="{1FA88181-C45F-413C-94E3-6B29C585243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9b0344a868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g9b0344a868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0" name="Google Shape;14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9"/>
          <p:cNvSpPr txBox="1">
            <a:spLocks noGrp="1"/>
          </p:cNvSpPr>
          <p:nvPr>
            <p:ph type="ctrTitle"/>
          </p:nvPr>
        </p:nvSpPr>
        <p:spPr>
          <a:xfrm>
            <a:off x="762000" y="1524000"/>
            <a:ext cx="106680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9"/>
          <p:cNvSpPr txBox="1">
            <a:spLocks noGrp="1"/>
          </p:cNvSpPr>
          <p:nvPr>
            <p:ph type="subTitle" idx="1"/>
          </p:nvPr>
        </p:nvSpPr>
        <p:spPr>
          <a:xfrm>
            <a:off x="762000" y="4571999"/>
            <a:ext cx="106680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" name="Google Shape;17;p9"/>
          <p:cNvSpPr txBox="1">
            <a:spLocks noGrp="1"/>
          </p:cNvSpPr>
          <p:nvPr>
            <p:ph type="dt" idx="10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ftr" idx="11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sldNum" idx="12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_TEXT" type="vertTx">
  <p:cSld name="VERTICAL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8"/>
          <p:cNvSpPr txBox="1"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body" idx="1"/>
          </p:nvPr>
        </p:nvSpPr>
        <p:spPr>
          <a:xfrm rot="5400000">
            <a:off x="4186958" y="-1138958"/>
            <a:ext cx="3818083" cy="106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dt" idx="10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ftr" idx="11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sldNum" idx="12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_TITLE_AND_VERTICAL_TEXT" type="vertTitleAndTx">
  <p:cSld name="VERTICAL_TITLE_AND_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 txBox="1">
            <a:spLocks noGrp="1"/>
          </p:cNvSpPr>
          <p:nvPr>
            <p:ph type="title"/>
          </p:nvPr>
        </p:nvSpPr>
        <p:spPr>
          <a:xfrm rot="5400000">
            <a:off x="7619997" y="2286000"/>
            <a:ext cx="5334001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body" idx="1"/>
          </p:nvPr>
        </p:nvSpPr>
        <p:spPr>
          <a:xfrm rot="5400000">
            <a:off x="1905000" y="-381000"/>
            <a:ext cx="5334001" cy="7619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9"/>
          <p:cNvSpPr txBox="1">
            <a:spLocks noGrp="1"/>
          </p:cNvSpPr>
          <p:nvPr>
            <p:ph type="dt" idx="10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ftr" idx="11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9"/>
          <p:cNvSpPr txBox="1">
            <a:spLocks noGrp="1"/>
          </p:cNvSpPr>
          <p:nvPr>
            <p:ph type="sldNum" idx="12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0"/>
          <p:cNvSpPr txBox="1"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0"/>
          <p:cNvSpPr txBox="1">
            <a:spLocks noGrp="1"/>
          </p:cNvSpPr>
          <p:nvPr>
            <p:ph type="body" idx="1"/>
          </p:nvPr>
        </p:nvSpPr>
        <p:spPr>
          <a:xfrm>
            <a:off x="762000" y="2286000"/>
            <a:ext cx="10668000" cy="3818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10"/>
          <p:cNvSpPr txBox="1">
            <a:spLocks noGrp="1"/>
          </p:cNvSpPr>
          <p:nvPr>
            <p:ph type="dt" idx="10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0"/>
          <p:cNvSpPr txBox="1">
            <a:spLocks noGrp="1"/>
          </p:cNvSpPr>
          <p:nvPr>
            <p:ph type="ftr" idx="11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0"/>
          <p:cNvSpPr txBox="1">
            <a:spLocks noGrp="1"/>
          </p:cNvSpPr>
          <p:nvPr>
            <p:ph type="sldNum" idx="12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_OBJECTS" type="twoObj">
  <p:cSld name="TWO_OBJECT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body" idx="1"/>
          </p:nvPr>
        </p:nvSpPr>
        <p:spPr>
          <a:xfrm>
            <a:off x="762000" y="2285999"/>
            <a:ext cx="5151119" cy="3810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body" idx="2"/>
          </p:nvPr>
        </p:nvSpPr>
        <p:spPr>
          <a:xfrm>
            <a:off x="6278879" y="2285999"/>
            <a:ext cx="5151121" cy="3810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dt" idx="10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ftr" idx="11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sldNum" idx="12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_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>
            <a:spLocks noGrp="1"/>
          </p:cNvSpPr>
          <p:nvPr>
            <p:ph type="title"/>
          </p:nvPr>
        </p:nvSpPr>
        <p:spPr>
          <a:xfrm>
            <a:off x="762000" y="1524000"/>
            <a:ext cx="10668000" cy="303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body" idx="1"/>
          </p:nvPr>
        </p:nvSpPr>
        <p:spPr>
          <a:xfrm>
            <a:off x="762000" y="4589463"/>
            <a:ext cx="10668000" cy="1506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11"/>
          <p:cNvSpPr txBox="1">
            <a:spLocks noGrp="1"/>
          </p:cNvSpPr>
          <p:nvPr>
            <p:ph type="dt" idx="10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1"/>
          <p:cNvSpPr txBox="1">
            <a:spLocks noGrp="1"/>
          </p:cNvSpPr>
          <p:nvPr>
            <p:ph type="ftr" idx="11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sldNum" idx="12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3"/>
          <p:cNvSpPr txBox="1"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3"/>
          <p:cNvSpPr txBox="1">
            <a:spLocks noGrp="1"/>
          </p:cNvSpPr>
          <p:nvPr>
            <p:ph type="body" idx="1"/>
          </p:nvPr>
        </p:nvSpPr>
        <p:spPr>
          <a:xfrm>
            <a:off x="762000" y="2285999"/>
            <a:ext cx="5151119" cy="76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body" idx="2"/>
          </p:nvPr>
        </p:nvSpPr>
        <p:spPr>
          <a:xfrm>
            <a:off x="762000" y="3048000"/>
            <a:ext cx="5151119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body" idx="3"/>
          </p:nvPr>
        </p:nvSpPr>
        <p:spPr>
          <a:xfrm>
            <a:off x="6278878" y="2286000"/>
            <a:ext cx="5151122" cy="76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body" idx="4"/>
          </p:nvPr>
        </p:nvSpPr>
        <p:spPr>
          <a:xfrm>
            <a:off x="6278878" y="3048000"/>
            <a:ext cx="5151122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dt" idx="10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ftr" idx="11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ldNum" idx="12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ONLY" type="titleOnly">
  <p:cSld name="TITLE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4"/>
          <p:cNvSpPr txBox="1"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4"/>
          <p:cNvSpPr txBox="1">
            <a:spLocks noGrp="1"/>
          </p:cNvSpPr>
          <p:nvPr>
            <p:ph type="dt" idx="10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4"/>
          <p:cNvSpPr txBox="1">
            <a:spLocks noGrp="1"/>
          </p:cNvSpPr>
          <p:nvPr>
            <p:ph type="ftr" idx="11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sldNum" idx="12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5"/>
          <p:cNvSpPr txBox="1">
            <a:spLocks noGrp="1"/>
          </p:cNvSpPr>
          <p:nvPr>
            <p:ph type="dt" idx="10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5"/>
          <p:cNvSpPr txBox="1">
            <a:spLocks noGrp="1"/>
          </p:cNvSpPr>
          <p:nvPr>
            <p:ph type="ftr" idx="11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sldNum" idx="12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_WITH_CAPTION_TEXT" type="objTx">
  <p:cSld name="OBJECT_WITH_CAPTIO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6"/>
          <p:cNvSpPr txBox="1">
            <a:spLocks noGrp="1"/>
          </p:cNvSpPr>
          <p:nvPr>
            <p:ph type="title"/>
          </p:nvPr>
        </p:nvSpPr>
        <p:spPr>
          <a:xfrm>
            <a:off x="762000" y="761998"/>
            <a:ext cx="3810000" cy="1524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6"/>
          <p:cNvSpPr txBox="1">
            <a:spLocks noGrp="1"/>
          </p:cNvSpPr>
          <p:nvPr>
            <p:ph type="body" idx="1"/>
          </p:nvPr>
        </p:nvSpPr>
        <p:spPr>
          <a:xfrm>
            <a:off x="5334000" y="762001"/>
            <a:ext cx="6096000" cy="53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body" idx="2"/>
          </p:nvPr>
        </p:nvSpPr>
        <p:spPr>
          <a:xfrm>
            <a:off x="762000" y="2286000"/>
            <a:ext cx="3810000" cy="3810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1" name="Google Shape;61;p16"/>
          <p:cNvSpPr txBox="1">
            <a:spLocks noGrp="1"/>
          </p:cNvSpPr>
          <p:nvPr>
            <p:ph type="dt" idx="10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ftr" idx="11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sldNum" idx="12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_WITH_CAPTION_TEXT" type="picTx">
  <p:cSld name="PICTURE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7"/>
          <p:cNvSpPr txBox="1">
            <a:spLocks noGrp="1"/>
          </p:cNvSpPr>
          <p:nvPr>
            <p:ph type="title"/>
          </p:nvPr>
        </p:nvSpPr>
        <p:spPr>
          <a:xfrm>
            <a:off x="762001" y="762000"/>
            <a:ext cx="3809999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7"/>
          <p:cNvSpPr>
            <a:spLocks noGrp="1"/>
          </p:cNvSpPr>
          <p:nvPr>
            <p:ph type="pic" idx="2"/>
          </p:nvPr>
        </p:nvSpPr>
        <p:spPr>
          <a:xfrm>
            <a:off x="5334000" y="762001"/>
            <a:ext cx="6021388" cy="53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1"/>
          </p:nvPr>
        </p:nvSpPr>
        <p:spPr>
          <a:xfrm>
            <a:off x="762001" y="2286000"/>
            <a:ext cx="3809999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dt" idx="10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ftr" idx="11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sldNum" idx="12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/>
          <p:nvPr/>
        </p:nvSpPr>
        <p:spPr>
          <a:xfrm>
            <a:off x="8157843" y="6244836"/>
            <a:ext cx="4034156" cy="613164"/>
          </a:xfrm>
          <a:custGeom>
            <a:avLst/>
            <a:gdLst/>
            <a:ahLst/>
            <a:cxnLst/>
            <a:rect l="l" t="t" r="r" b="b"/>
            <a:pathLst>
              <a:path w="4034156" h="613164" extrusionOk="0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venir"/>
              <a:buNone/>
            </a:pPr>
            <a:endParaRPr sz="1500" b="0" i="0" u="none" strike="noStrike" cap="non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7" name="Google Shape;7;p8"/>
          <p:cNvSpPr/>
          <p:nvPr/>
        </p:nvSpPr>
        <p:spPr>
          <a:xfrm>
            <a:off x="1" y="688126"/>
            <a:ext cx="448491" cy="1634252"/>
          </a:xfrm>
          <a:custGeom>
            <a:avLst/>
            <a:gdLst/>
            <a:ahLst/>
            <a:cxnLst/>
            <a:rect l="l" t="t" r="r" b="b"/>
            <a:pathLst>
              <a:path w="448491" h="1634252" extrusionOk="0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8" name="Google Shape;8;p8"/>
          <p:cNvSpPr/>
          <p:nvPr/>
        </p:nvSpPr>
        <p:spPr>
          <a:xfrm>
            <a:off x="7309459" y="6144069"/>
            <a:ext cx="4418271" cy="718159"/>
          </a:xfrm>
          <a:custGeom>
            <a:avLst/>
            <a:gdLst/>
            <a:ahLst/>
            <a:cxnLst/>
            <a:rect l="l" t="t" r="r" b="b"/>
            <a:pathLst>
              <a:path w="4418271" h="718159" extrusionOk="0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9" name="Google Shape;9;p8"/>
          <p:cNvSpPr txBox="1"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8"/>
          <p:cNvSpPr txBox="1">
            <a:spLocks noGrp="1"/>
          </p:cNvSpPr>
          <p:nvPr>
            <p:ph type="body" idx="1"/>
          </p:nvPr>
        </p:nvSpPr>
        <p:spPr>
          <a:xfrm>
            <a:off x="762000" y="2286000"/>
            <a:ext cx="10668000" cy="3818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810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556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429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429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dt" idx="10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ftr" idx="11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sldNum" idx="12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microsoft.com/office/2007/relationships/hdphoto" Target="../media/hdphoto1.wdp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microsoft.com/office/2007/relationships/hdphoto" Target="../media/hdphoto1.wdp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microsoft.com/office/2007/relationships/hdphoto" Target="../media/hdphoto1.wdp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microsoft.com/office/2007/relationships/hdphoto" Target="../media/hdphoto1.wdp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88" name="Google Shape;88;p1"/>
          <p:cNvPicPr preferRelativeResize="0"/>
          <p:nvPr/>
        </p:nvPicPr>
        <p:blipFill rotWithShape="1">
          <a:blip r:embed="rId5">
            <a:alphaModFix/>
          </a:blip>
          <a:srcRect t="6275" b="6286"/>
          <a:stretch/>
        </p:blipFill>
        <p:spPr>
          <a:xfrm>
            <a:off x="20" y="10"/>
            <a:ext cx="1220722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/>
          <p:nvPr/>
        </p:nvSpPr>
        <p:spPr>
          <a:xfrm>
            <a:off x="0" y="0"/>
            <a:ext cx="5578823" cy="6028256"/>
          </a:xfrm>
          <a:custGeom>
            <a:avLst/>
            <a:gdLst/>
            <a:ahLst/>
            <a:cxnLst/>
            <a:rect l="l" t="t" r="r" b="b"/>
            <a:pathLst>
              <a:path w="5578823" h="6028256" extrusionOk="0">
                <a:moveTo>
                  <a:pt x="0" y="0"/>
                </a:moveTo>
                <a:lnTo>
                  <a:pt x="3897606" y="0"/>
                </a:lnTo>
                <a:lnTo>
                  <a:pt x="4274232" y="360545"/>
                </a:lnTo>
                <a:cubicBezTo>
                  <a:pt x="4408856" y="488910"/>
                  <a:pt x="4542134" y="615181"/>
                  <a:pt x="4673934" y="738354"/>
                </a:cubicBezTo>
                <a:cubicBezTo>
                  <a:pt x="5042663" y="1082881"/>
                  <a:pt x="5282330" y="1428108"/>
                  <a:pt x="5421862" y="1773839"/>
                </a:cubicBezTo>
                <a:cubicBezTo>
                  <a:pt x="5631101" y="2292214"/>
                  <a:pt x="5614731" y="2811325"/>
                  <a:pt x="5469198" y="3329255"/>
                </a:cubicBezTo>
                <a:cubicBezTo>
                  <a:pt x="5323662" y="3847185"/>
                  <a:pt x="5048962" y="4363935"/>
                  <a:pt x="4741546" y="4877588"/>
                </a:cubicBezTo>
                <a:cubicBezTo>
                  <a:pt x="4027238" y="6071494"/>
                  <a:pt x="2764972" y="6102970"/>
                  <a:pt x="1325600" y="5980388"/>
                </a:cubicBezTo>
                <a:cubicBezTo>
                  <a:pt x="903947" y="5944442"/>
                  <a:pt x="499735" y="5907589"/>
                  <a:pt x="137593" y="5804042"/>
                </a:cubicBezTo>
                <a:lnTo>
                  <a:pt x="0" y="5760161"/>
                </a:lnTo>
                <a:close/>
              </a:path>
            </a:pathLst>
          </a:custGeom>
          <a:solidFill>
            <a:schemeClr val="dk2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-1" y="0"/>
            <a:ext cx="5704117" cy="6096000"/>
          </a:xfrm>
          <a:custGeom>
            <a:avLst/>
            <a:gdLst/>
            <a:ahLst/>
            <a:cxnLst/>
            <a:rect l="l" t="t" r="r" b="b"/>
            <a:pathLst>
              <a:path w="5704117" h="6096000" extrusionOk="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 cap="flat" cmpd="sng">
            <a:solidFill>
              <a:srgbClr val="9EE0F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91" name="Google Shape;91;p1"/>
          <p:cNvSpPr txBox="1">
            <a:spLocks noGrp="1"/>
          </p:cNvSpPr>
          <p:nvPr>
            <p:ph type="ctrTitle"/>
          </p:nvPr>
        </p:nvSpPr>
        <p:spPr>
          <a:xfrm>
            <a:off x="656940" y="949911"/>
            <a:ext cx="4536497" cy="2127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en-US" sz="7200">
                <a:latin typeface="Times New Roman" panose="02020603050405020304" pitchFamily="18" charset="0"/>
                <a:cs typeface="Times New Roman" panose="02020603050405020304" pitchFamily="18" charset="0"/>
              </a:rPr>
              <a:t>Lightning Talk </a:t>
            </a:r>
            <a:endParaRPr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Google Shape;92;p1"/>
          <p:cNvSpPr txBox="1">
            <a:spLocks noGrp="1"/>
          </p:cNvSpPr>
          <p:nvPr>
            <p:ph type="subTitle" idx="1"/>
          </p:nvPr>
        </p:nvSpPr>
        <p:spPr>
          <a:xfrm>
            <a:off x="656931" y="3048000"/>
            <a:ext cx="3471169" cy="9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90"/>
              <a:buNone/>
            </a:pP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 Plan</a:t>
            </a:r>
            <a:endParaRPr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5704125" y="0"/>
            <a:ext cx="5973900" cy="17826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8627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90"/>
              <a:buFont typeface="Arial"/>
              <a:buNone/>
            </a:pPr>
            <a:endParaRPr sz="229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656940" y="4163725"/>
            <a:ext cx="3400156" cy="1500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90"/>
              <a:buFont typeface="Arial"/>
              <a:buNone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Times New Roman" panose="02020603050405020304" pitchFamily="18" charset="0"/>
                <a:ea typeface="Avenir"/>
                <a:cs typeface="Times New Roman" panose="02020603050405020304" pitchFamily="18" charset="0"/>
                <a:sym typeface="Avenir"/>
              </a:rPr>
              <a:t>Team: sdmay21-51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90"/>
              <a:buFont typeface="Arial"/>
              <a:buNone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Times New Roman" panose="02020603050405020304" pitchFamily="18" charset="0"/>
                <a:ea typeface="Avenir"/>
                <a:cs typeface="Times New Roman" panose="02020603050405020304" pitchFamily="18" charset="0"/>
                <a:sym typeface="Avenir"/>
              </a:rPr>
              <a:t>Logan Anderson, Nicholas Heger, Steven Sheets, James Volpe, Jared Weiland</a:t>
            </a:r>
            <a:endParaRPr sz="2000" b="0" i="0" u="none" strike="noStrike" cap="none" dirty="0">
              <a:solidFill>
                <a:schemeClr val="lt1"/>
              </a:solidFill>
              <a:latin typeface="Times New Roman" panose="02020603050405020304" pitchFamily="18" charset="0"/>
              <a:ea typeface="Avenir"/>
              <a:cs typeface="Times New Roman" panose="02020603050405020304" pitchFamily="18" charset="0"/>
              <a:sym typeface="Avenir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9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Times New Roman" panose="02020603050405020304" pitchFamily="18" charset="0"/>
              <a:ea typeface="Avenir"/>
              <a:cs typeface="Times New Roman" panose="02020603050405020304" pitchFamily="18" charset="0"/>
              <a:sym typeface="Avenir"/>
            </a:endParaRPr>
          </a:p>
        </p:txBody>
      </p:sp>
      <p:pic>
        <p:nvPicPr>
          <p:cNvPr id="2" name="introduction_slide">
            <a:hlinkClick r:id="" action="ppaction://media"/>
            <a:extLst>
              <a:ext uri="{FF2B5EF4-FFF2-40B4-BE49-F238E27FC236}">
                <a16:creationId xmlns:a16="http://schemas.microsoft.com/office/drawing/2014/main" id="{0CC3D586-BCDA-4F5E-8CFF-70B3C3DB7C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as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36760" y="1817702"/>
            <a:ext cx="3222595" cy="32225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68"/>
    </mc:Choice>
    <mc:Fallback xmlns="">
      <p:transition spd="slow" advTm="121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"/>
          <p:cNvSpPr txBox="1">
            <a:spLocks noGrp="1"/>
          </p:cNvSpPr>
          <p:nvPr>
            <p:ph type="title"/>
          </p:nvPr>
        </p:nvSpPr>
        <p:spPr>
          <a:xfrm>
            <a:off x="762000" y="390617"/>
            <a:ext cx="10668000" cy="1677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 Objectives</a:t>
            </a:r>
            <a:endParaRPr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Google Shape;100;p3"/>
          <p:cNvSpPr txBox="1">
            <a:spLocks noGrp="1"/>
          </p:cNvSpPr>
          <p:nvPr>
            <p:ph type="body" idx="1"/>
          </p:nvPr>
        </p:nvSpPr>
        <p:spPr>
          <a:xfrm>
            <a:off x="762000" y="2286000"/>
            <a:ext cx="10668000" cy="3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Spatial Crowdsourcing Algorithm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34290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Accept tasks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34290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Assign workers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34290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Mobile &amp; Web Application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roject_Objectives (1)">
            <a:hlinkClick r:id="" action="ppaction://media"/>
            <a:extLst>
              <a:ext uri="{FF2B5EF4-FFF2-40B4-BE49-F238E27FC236}">
                <a16:creationId xmlns:a16="http://schemas.microsoft.com/office/drawing/2014/main" id="{1DF2CF65-C83A-4589-A264-171A5E274E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as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21336" y="3369076"/>
            <a:ext cx="2562688" cy="256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184"/>
    </mc:Choice>
    <mc:Fallback xmlns="">
      <p:transition spd="slow" advTm="351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1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"/>
          <p:cNvSpPr txBox="1">
            <a:spLocks noGrp="1"/>
          </p:cNvSpPr>
          <p:nvPr>
            <p:ph type="title"/>
          </p:nvPr>
        </p:nvSpPr>
        <p:spPr>
          <a:xfrm>
            <a:off x="762000" y="443884"/>
            <a:ext cx="10668000" cy="1633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 Architecture</a:t>
            </a:r>
            <a:endParaRPr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Google Shape;106;p4"/>
          <p:cNvSpPr txBox="1">
            <a:spLocks noGrp="1"/>
          </p:cNvSpPr>
          <p:nvPr>
            <p:ph type="body" idx="1"/>
          </p:nvPr>
        </p:nvSpPr>
        <p:spPr>
          <a:xfrm>
            <a:off x="762000" y="2286000"/>
            <a:ext cx="5334000" cy="3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lvl="0" indent="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Frontend: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34290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Mobile App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34290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 App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" name="Google Shape;107;p4"/>
          <p:cNvSpPr txBox="1"/>
          <p:nvPr/>
        </p:nvSpPr>
        <p:spPr>
          <a:xfrm>
            <a:off x="6096000" y="2286000"/>
            <a:ext cx="5667300" cy="3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marR="0" lvl="0" indent="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4000" b="0" i="0" u="none" strike="noStrike" cap="none" dirty="0">
                <a:solidFill>
                  <a:schemeClr val="lt1"/>
                </a:solidFill>
                <a:latin typeface="Times New Roman" panose="02020603050405020304" pitchFamily="18" charset="0"/>
                <a:ea typeface="Avenir"/>
                <a:cs typeface="Times New Roman" panose="02020603050405020304" pitchFamily="18" charset="0"/>
                <a:sym typeface="Avenir"/>
              </a:rPr>
              <a:t>Backend:</a:t>
            </a:r>
            <a:endParaRPr sz="40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457200" marR="0" lvl="0" indent="-34290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4000" b="0" i="0" u="none" strike="noStrike" cap="none" dirty="0">
                <a:solidFill>
                  <a:schemeClr val="lt1"/>
                </a:solidFill>
                <a:latin typeface="Times New Roman" panose="02020603050405020304" pitchFamily="18" charset="0"/>
                <a:ea typeface="Avenir"/>
                <a:cs typeface="Times New Roman" panose="02020603050405020304" pitchFamily="18" charset="0"/>
                <a:sym typeface="Avenir"/>
              </a:rPr>
              <a:t>Server</a:t>
            </a:r>
            <a:endParaRPr sz="40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457200" marR="0" lvl="0" indent="-34290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4000" b="0" i="0" u="none" strike="noStrike" cap="none" dirty="0">
                <a:solidFill>
                  <a:schemeClr val="lt1"/>
                </a:solidFill>
                <a:latin typeface="Times New Roman" panose="02020603050405020304" pitchFamily="18" charset="0"/>
                <a:ea typeface="Avenir"/>
                <a:cs typeface="Times New Roman" panose="02020603050405020304" pitchFamily="18" charset="0"/>
                <a:sym typeface="Avenir"/>
              </a:rPr>
              <a:t>DB (Workers, Task Generators)</a:t>
            </a:r>
            <a:endParaRPr sz="40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" name="System_Architecture (1)">
            <a:hlinkClick r:id="" action="ppaction://media"/>
            <a:extLst>
              <a:ext uri="{FF2B5EF4-FFF2-40B4-BE49-F238E27FC236}">
                <a16:creationId xmlns:a16="http://schemas.microsoft.com/office/drawing/2014/main" id="{FECEC9CB-2E9D-4FFD-A8DB-133D07804E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as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28951" y="1772926"/>
            <a:ext cx="2434349" cy="24343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28"/>
    </mc:Choice>
    <mc:Fallback xmlns="">
      <p:transition spd="slow" advTm="155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"/>
          <p:cNvSpPr txBox="1">
            <a:spLocks noGrp="1"/>
          </p:cNvSpPr>
          <p:nvPr>
            <p:ph type="title"/>
          </p:nvPr>
        </p:nvSpPr>
        <p:spPr>
          <a:xfrm>
            <a:off x="762000" y="488272"/>
            <a:ext cx="10668000" cy="152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Technologies</a:t>
            </a:r>
            <a:endParaRPr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" name="Google Shape;113;p5"/>
          <p:cNvSpPr txBox="1">
            <a:spLocks noGrp="1"/>
          </p:cNvSpPr>
          <p:nvPr>
            <p:ph type="body" idx="1"/>
          </p:nvPr>
        </p:nvSpPr>
        <p:spPr>
          <a:xfrm>
            <a:off x="762000" y="2285999"/>
            <a:ext cx="5151000" cy="2946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lvl="0" indent="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Frontend (tentative)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34290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 based script: React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34290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Mobile Shell Architecture: Android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" name="Google Shape;114;p5"/>
          <p:cNvSpPr txBox="1">
            <a:spLocks noGrp="1"/>
          </p:cNvSpPr>
          <p:nvPr>
            <p:ph type="body" idx="2"/>
          </p:nvPr>
        </p:nvSpPr>
        <p:spPr>
          <a:xfrm>
            <a:off x="6033624" y="2286000"/>
            <a:ext cx="5995619" cy="2946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Backend (tentative)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34290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Server architecture: Spring Boot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34290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Database: SQL, MongoDB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5" name="Google Shape;115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11937" y="5232090"/>
            <a:ext cx="2402126" cy="126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Lightning_Talk_Technologies">
            <a:hlinkClick r:id="" action="ppaction://media"/>
            <a:extLst>
              <a:ext uri="{FF2B5EF4-FFF2-40B4-BE49-F238E27FC236}">
                <a16:creationId xmlns:a16="http://schemas.microsoft.com/office/drawing/2014/main" id="{107D5754-B087-4CF4-B7A2-3370C02322F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as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2757" y="123548"/>
            <a:ext cx="2536054" cy="25360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544"/>
    </mc:Choice>
    <mc:Fallback xmlns="">
      <p:transition spd="slow" advTm="265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5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9b0344a868_0_2"/>
          <p:cNvSpPr txBox="1">
            <a:spLocks noGrp="1"/>
          </p:cNvSpPr>
          <p:nvPr>
            <p:ph type="title"/>
          </p:nvPr>
        </p:nvSpPr>
        <p:spPr>
          <a:xfrm>
            <a:off x="762000" y="275209"/>
            <a:ext cx="10668000" cy="1657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Progress Tracking/Management</a:t>
            </a:r>
            <a:endParaRPr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1" name="Google Shape;121;g9b0344a868_0_2"/>
          <p:cNvSpPr txBox="1">
            <a:spLocks noGrp="1"/>
          </p:cNvSpPr>
          <p:nvPr>
            <p:ph type="body" idx="1"/>
          </p:nvPr>
        </p:nvSpPr>
        <p:spPr>
          <a:xfrm>
            <a:off x="761999" y="2286000"/>
            <a:ext cx="6162583" cy="3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Version Control: GitLab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Task Tracking: Trello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Document Tracking: Google Drive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 Communication: Discord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" name="Google Shape;122;g9b0344a868_0_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49261" y="2050742"/>
            <a:ext cx="1509536" cy="1465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g9b0344a868_0_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834874" y="2168371"/>
            <a:ext cx="3126155" cy="155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g9b0344a868_0_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531190" y="4084815"/>
            <a:ext cx="1733524" cy="1444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g9b0344a868_0_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24582" y="3844150"/>
            <a:ext cx="1958895" cy="1928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rogressTracking">
            <a:hlinkClick r:id="" action="ppaction://media"/>
            <a:extLst>
              <a:ext uri="{FF2B5EF4-FFF2-40B4-BE49-F238E27FC236}">
                <a16:creationId xmlns:a16="http://schemas.microsoft.com/office/drawing/2014/main" id="{468603AB-F564-4885-8ACF-99A6F3FB12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Glas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42740" y="2050742"/>
            <a:ext cx="1751637" cy="17516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864"/>
    </mc:Choice>
    <mc:Fallback xmlns="">
      <p:transition spd="slow" advTm="218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"/>
          <p:cNvSpPr txBox="1">
            <a:spLocks noGrp="1"/>
          </p:cNvSpPr>
          <p:nvPr>
            <p:ph type="title"/>
          </p:nvPr>
        </p:nvSpPr>
        <p:spPr>
          <a:xfrm>
            <a:off x="762000" y="124288"/>
            <a:ext cx="10668000" cy="1473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 Considerations</a:t>
            </a:r>
            <a:endParaRPr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1" name="Google Shape;131;p6"/>
          <p:cNvSpPr txBox="1">
            <a:spLocks noGrp="1"/>
          </p:cNvSpPr>
          <p:nvPr>
            <p:ph type="body" idx="1"/>
          </p:nvPr>
        </p:nvSpPr>
        <p:spPr>
          <a:xfrm>
            <a:off x="761999" y="1519950"/>
            <a:ext cx="10494885" cy="53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Variables to optimize: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342900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 of tasks: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lvl="2" indent="-342900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Location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lvl="2" indent="-342900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Skill-sets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lvl="2" indent="-342900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requirement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0" lvl="3" indent="-342900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Sequence of jobs, each requiring specific skills.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342900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 of workers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lvl="2" indent="-342900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Location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lvl="2" indent="-342900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Skill-sets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lvl="2" indent="-342900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Ranking/quality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lvl="2" indent="-342900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Price (per hour/skill)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xd">
            <a:hlinkClick r:id="" action="ppaction://media"/>
            <a:extLst>
              <a:ext uri="{FF2B5EF4-FFF2-40B4-BE49-F238E27FC236}">
                <a16:creationId xmlns:a16="http://schemas.microsoft.com/office/drawing/2014/main" id="{64412D0B-7A32-49FC-A547-86421FE24A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as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86329" y="1743722"/>
            <a:ext cx="3370555" cy="33705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456"/>
    </mc:Choice>
    <mc:Fallback xmlns="">
      <p:transition spd="slow" advTm="394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4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"/>
          <p:cNvSpPr txBox="1">
            <a:spLocks noGrp="1"/>
          </p:cNvSpPr>
          <p:nvPr>
            <p:ph type="title"/>
          </p:nvPr>
        </p:nvSpPr>
        <p:spPr>
          <a:xfrm>
            <a:off x="3417172" y="0"/>
            <a:ext cx="5357656" cy="10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Block Diagram</a:t>
            </a:r>
            <a:endParaRPr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7" name="Google Shape;137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00067" y="941034"/>
            <a:ext cx="7791865" cy="5848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BlockDiagram">
            <a:hlinkClick r:id="" action="ppaction://media"/>
            <a:extLst>
              <a:ext uri="{FF2B5EF4-FFF2-40B4-BE49-F238E27FC236}">
                <a16:creationId xmlns:a16="http://schemas.microsoft.com/office/drawing/2014/main" id="{1FA88181-C45F-413C-94E3-6B29C58524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as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6022" y="2503560"/>
            <a:ext cx="1850879" cy="18508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296"/>
    </mc:Choice>
    <mc:Fallback xmlns="">
      <p:transition spd="slow" advTm="792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2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0"/>
          <p:cNvSpPr txBox="1">
            <a:spLocks noGrp="1"/>
          </p:cNvSpPr>
          <p:nvPr>
            <p:ph type="title"/>
          </p:nvPr>
        </p:nvSpPr>
        <p:spPr>
          <a:xfrm>
            <a:off x="2437295" y="0"/>
            <a:ext cx="7317409" cy="11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 Plan/Gantt Chart</a:t>
            </a:r>
            <a:endParaRPr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" name="Google Shape;143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4768" y="1042201"/>
            <a:ext cx="11922464" cy="5580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cording (2)">
            <a:hlinkClick r:id="" action="ppaction://media"/>
            <a:extLst>
              <a:ext uri="{FF2B5EF4-FFF2-40B4-BE49-F238E27FC236}">
                <a16:creationId xmlns:a16="http://schemas.microsoft.com/office/drawing/2014/main" id="{1DFBF4E1-B332-4F52-B4E5-CB25DDECD0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as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41110" y="1863572"/>
            <a:ext cx="2873406" cy="28734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9016"/>
    </mc:Choice>
    <mc:Fallback xmlns="">
      <p:transition spd="slow" advTm="1490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0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PebbleVTI">
  <a:themeElements>
    <a:clrScheme name="Slipstream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148</Words>
  <Application>Microsoft Office PowerPoint</Application>
  <PresentationFormat>Widescreen</PresentationFormat>
  <Paragraphs>42</Paragraphs>
  <Slides>8</Slides>
  <Notes>8</Notes>
  <HiddenSlides>0</HiddenSlides>
  <MMClips>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Avenir</vt:lpstr>
      <vt:lpstr>Times New Roman</vt:lpstr>
      <vt:lpstr>PebbleVTI</vt:lpstr>
      <vt:lpstr>Lightning Talk </vt:lpstr>
      <vt:lpstr>Project Objectives</vt:lpstr>
      <vt:lpstr>System Architecture</vt:lpstr>
      <vt:lpstr>Technologies</vt:lpstr>
      <vt:lpstr>Progress Tracking/Management</vt:lpstr>
      <vt:lpstr>Algorithm Considerations</vt:lpstr>
      <vt:lpstr>Block Diagram</vt:lpstr>
      <vt:lpstr>Project Plan/Gantt Chart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Lightning Talk – </dc:title>
  <dc:creator>Steven Sheets</dc:creator>
  <cp:lastModifiedBy>Sheets, Steven M</cp:lastModifiedBy>
  <cp:revision>3</cp:revision>
  <dcterms:created xsi:type="dcterms:W3CDTF">2020-09-07T22:29:47Z</dcterms:created>
  <dcterms:modified xsi:type="dcterms:W3CDTF">2020-09-24T03:17:59Z</dcterms:modified>
</cp:coreProperties>
</file>